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5" r:id="rId6"/>
    <p:sldId id="272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B"/>
    <a:srgbClr val="008000"/>
    <a:srgbClr val="0099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1" autoAdjust="0"/>
    <p:restoredTop sz="94660"/>
  </p:normalViewPr>
  <p:slideViewPr>
    <p:cSldViewPr>
      <p:cViewPr>
        <p:scale>
          <a:sx n="100" d="100"/>
          <a:sy n="100" d="100"/>
        </p:scale>
        <p:origin x="-16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ACC74-1A30-47BD-A7C5-79D28308E40D}" type="datetimeFigureOut">
              <a:rPr lang="sk-SK" smtClean="0"/>
              <a:pPr/>
              <a:t>3. 4. 2013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3894-8A7D-4207-860B-69C355B7F77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de-zijeme.webnode.sk/zakladna-skola-ul-vajanskeho-47-lucenec-slovensk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0" t="5951" r="4161" b="6369"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701975" y="2952000"/>
            <a:ext cx="32403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Základná  škola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01974" y="3536144"/>
            <a:ext cx="41184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Ul. Vajanského 2844/47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701975" y="4140000"/>
            <a:ext cx="32403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LUČENEC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04000" y="5076000"/>
            <a:ext cx="2880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9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444480" y="5076000"/>
            <a:ext cx="2880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8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922000" y="5076000"/>
            <a:ext cx="2880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4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387142" y="5076000"/>
            <a:ext cx="2880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0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840000" y="5076000"/>
            <a:ext cx="2880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Bookman Old Style" pitchFamily="18" charset="0"/>
              </a:rPr>
              <a:t>1</a:t>
            </a:r>
            <a:endParaRPr lang="sk-SK" sz="2000" b="1" dirty="0">
              <a:latin typeface="Bookman Old Style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1560" y="957445"/>
            <a:ext cx="3312368" cy="257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431463" y="471790"/>
            <a:ext cx="3672562" cy="576064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sk-SK" sz="2800" b="1" cap="all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 </a:t>
            </a:r>
            <a:r>
              <a:rPr lang="sk-SK" sz="28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PREZENTÁCIU</a:t>
            </a:r>
            <a:br>
              <a:rPr lang="sk-SK" sz="28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28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   pripravili</a:t>
            </a:r>
            <a:br>
              <a:rPr lang="sk-SK" sz="28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28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Tomo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Šinko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Žigo  Zöld</a:t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Filip  Sára</a:t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Filip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filanda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Lacko  Kováč</a:t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Sebo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Oláh  </a:t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Dado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Bubla</a:t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Majo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krnáč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Janči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Bojtoš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sk-SK" sz="3200" b="1" cap="all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Marek  </a:t>
            </a:r>
            <a:r>
              <a:rPr lang="sk-SK" sz="3200" b="1" cap="all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Brablec</a:t>
            </a:r>
            <a:endParaRPr lang="sk-SK" sz="3200" b="1" cap="all" dirty="0">
              <a:ln>
                <a:solidFill>
                  <a:srgbClr val="008000"/>
                </a:solidFill>
              </a:ln>
              <a:solidFill>
                <a:srgbClr val="00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620688"/>
            <a:ext cx="1594708" cy="19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053101"/>
      </p:ext>
    </p:extLst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84005 L 0.00017 -0.01042 " pathEditMode="relative" rAng="0" ptsTypes="AA">
                                      <p:cBhvr>
                                        <p:cTn id="6" dur="4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eTwinning\foto_skola\Resampled\P4030221.JPG"/>
          <p:cNvPicPr>
            <a:picLocks noChangeAspect="1" noChangeArrowheads="1"/>
          </p:cNvPicPr>
          <p:nvPr/>
        </p:nvPicPr>
        <p:blipFill>
          <a:blip r:embed="rId2" cstate="print"/>
          <a:srcRect r="6838" b="26533"/>
          <a:stretch>
            <a:fillRect/>
          </a:stretch>
        </p:blipFill>
        <p:spPr bwMode="auto">
          <a:xfrm>
            <a:off x="179512" y="4005064"/>
            <a:ext cx="3923928" cy="232079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53" y="1170312"/>
            <a:ext cx="3520034" cy="2640026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18" t="14371" r="8617" b="14025"/>
          <a:stretch>
            <a:fillRect/>
          </a:stretch>
        </p:blipFill>
        <p:spPr>
          <a:xfrm>
            <a:off x="6300192" y="116632"/>
            <a:ext cx="2664296" cy="2016224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/>
          <a:srcRect l="6985" t="7983" r="9242" b="10187"/>
          <a:stretch>
            <a:fillRect/>
          </a:stretch>
        </p:blipFill>
        <p:spPr>
          <a:xfrm>
            <a:off x="4211960" y="3284984"/>
            <a:ext cx="4680520" cy="3429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Staráme sa o zvieratká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067944" y="1340768"/>
            <a:ext cx="4618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zime si žijú korytnačky v akváriu a v lete ich vyložíme do átria, kde ich stráži vodník. </a:t>
            </a:r>
          </a:p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vestibule máme dve veľké akváriá s rybičkami.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27584" y="3284984"/>
            <a:ext cx="15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korytnačky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83968" y="5445224"/>
            <a:ext cx="110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rybičky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3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826" y="1167804"/>
            <a:ext cx="5412171" cy="4059128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je zapojená do projektov 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95583" y="1448221"/>
            <a:ext cx="2319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Zelená škola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err="1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Comenius</a:t>
            </a: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err="1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Ovocie do </a:t>
            </a: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škôl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8" b="19488"/>
          <a:stretch/>
        </p:blipFill>
        <p:spPr>
          <a:xfrm>
            <a:off x="261321" y="3573016"/>
            <a:ext cx="4413519" cy="2875785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8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Separujeme odpad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600000"/>
            <a:ext cx="4080000" cy="30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443233" y="1268760"/>
            <a:ext cx="33872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organický odpad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batérie a akumulátory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err="1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TetraPak</a:t>
            </a: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vrchnáčiky od PET fliaš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eTwinning\foto_skola\Resampled\P403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00000"/>
            <a:ext cx="4079999" cy="30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F:\eTwinning\foto_skola\Resampled\P4030207.JPG"/>
          <p:cNvPicPr>
            <a:picLocks noChangeAspect="1" noChangeArrowheads="1"/>
          </p:cNvPicPr>
          <p:nvPr/>
        </p:nvPicPr>
        <p:blipFill>
          <a:blip r:embed="rId4" cstate="print"/>
          <a:srcRect b="10194"/>
          <a:stretch>
            <a:fillRect/>
          </a:stretch>
        </p:blipFill>
        <p:spPr bwMode="auto">
          <a:xfrm>
            <a:off x="5436096" y="260648"/>
            <a:ext cx="2646000" cy="3168352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93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Kompostujeme a </a:t>
            </a: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pestujeme </a:t>
            </a:r>
            <a:r>
              <a:rPr lang="sk-SK" b="1" dirty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zeleninu vo  dvoch </a:t>
            </a: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skleníkoch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96591"/>
            <a:ext cx="4558680" cy="341901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00" y="3353912"/>
            <a:ext cx="4558680" cy="341901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9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Fyzikálna výstavka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000" y="1764000"/>
            <a:ext cx="6096000" cy="4572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463578" y="1628800"/>
            <a:ext cx="2411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Exponáty z Domu vedy a techniky,</a:t>
            </a:r>
          </a:p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vyrába naša pani učiteľka (je spoluautorkou učebníc fyziky),</a:t>
            </a:r>
          </a:p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budú všetky premiestnené </a:t>
            </a:r>
          </a:p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našej školy.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04048" y="1295678"/>
            <a:ext cx="241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FFEB"/>
                </a:solidFill>
              </a:rPr>
              <a:t>slnečná sústava</a:t>
            </a:r>
            <a:endParaRPr lang="sk-SK" sz="2400" b="1" dirty="0">
              <a:solidFill>
                <a:srgbClr val="FFFF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45838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Výzdoba na školských chodbách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98" r="15398"/>
          <a:stretch/>
        </p:blipFill>
        <p:spPr>
          <a:xfrm>
            <a:off x="179512" y="1196752"/>
            <a:ext cx="3682470" cy="252028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000" y="1196752"/>
            <a:ext cx="3361388" cy="2521041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00" y="3861048"/>
            <a:ext cx="3822003" cy="2866502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31" b="9594"/>
          <a:stretch/>
        </p:blipFill>
        <p:spPr>
          <a:xfrm>
            <a:off x="179512" y="3861048"/>
            <a:ext cx="4762500" cy="2838735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770" y="1395534"/>
            <a:ext cx="3941337" cy="2956003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79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6" r="8336"/>
          <a:stretch/>
        </p:blipFill>
        <p:spPr>
          <a:xfrm>
            <a:off x="3059832" y="2636912"/>
            <a:ext cx="3040143" cy="2736304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27463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detskom ihrisku SLNIEČKO v átriu sú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89087" y="1052736"/>
            <a:ext cx="286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záhradný šach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Človeče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err="1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</a:t>
            </a: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84199" y="1052736"/>
            <a:ext cx="222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hojdačky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jazierko </a:t>
            </a: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korytnačky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000" y="2304000"/>
            <a:ext cx="2880000" cy="21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F:\eTwinning\foto_skola\Resampled\P403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36000"/>
            <a:ext cx="2880000" cy="21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F:\eTwinning\foto_skola\Resampled\P4030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000" y="4536000"/>
            <a:ext cx="2880000" cy="21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F:\eTwinning\foto_skola\Resampled\P4030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304000"/>
            <a:ext cx="2880000" cy="216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BlokTextu 9"/>
          <p:cNvSpPr txBox="1"/>
          <p:nvPr/>
        </p:nvSpPr>
        <p:spPr>
          <a:xfrm>
            <a:off x="6012160" y="105273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škôlka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okrúhly </a:t>
            </a: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chodník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altánok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6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Twinning\foto_skola\Resampled\P403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600400" cy="27003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ok 8" descr="P403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35286" y="2573628"/>
            <a:ext cx="4678301" cy="3508726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naše brušká neostali prázdne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86763"/>
            <a:ext cx="3466728" cy="2600046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043608" y="4005064"/>
            <a:ext cx="212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školská jedáleň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580112" y="2204864"/>
            <a:ext cx="22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BREJKY automat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043608" y="1412776"/>
            <a:ext cx="8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bufet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52327"/>
          </a:xfrm>
        </p:spPr>
        <p:txBody>
          <a:bodyPr>
            <a:normAutofit/>
          </a:bodyPr>
          <a:lstStyle/>
          <a:p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Páči sa Vám naša škola?</a:t>
            </a:r>
            <a:b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Zapamätali ste si niečo o nej?</a:t>
            </a:r>
            <a:b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Kliknite si na tento </a:t>
            </a:r>
            <a:r>
              <a:rPr lang="sk-SK" b="1" dirty="0" err="1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vyriešte krátky </a:t>
            </a:r>
            <a:r>
              <a:rPr lang="sk-SK" b="1" dirty="0" err="1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testík</a:t>
            </a:r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lačidlo akcie: Vlastné 3">
            <a:hlinkClick r:id="rId2" highlightClick="1"/>
          </p:cNvPr>
          <p:cNvSpPr/>
          <p:nvPr/>
        </p:nvSpPr>
        <p:spPr>
          <a:xfrm>
            <a:off x="1475656" y="3933056"/>
            <a:ext cx="6408712" cy="864096"/>
          </a:xfrm>
          <a:prstGeom prst="actionButtonBlank">
            <a:avLst/>
          </a:prstGeom>
          <a:solidFill>
            <a:srgbClr val="0080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http://kde-zijeme.webnode.sk/zakladna-skola-ul-vajanskeho-47-lucenec-slovensko/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" y="901837"/>
            <a:ext cx="9115425" cy="47339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22400" y="3841200"/>
            <a:ext cx="912701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50" b="1" dirty="0" smtClean="0">
                <a:solidFill>
                  <a:srgbClr val="FF0000"/>
                </a:solidFill>
              </a:rPr>
              <a:t>Lučenec</a:t>
            </a:r>
            <a:endParaRPr lang="sk-SK" sz="9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87270"/>
      </p:ext>
    </p:extLst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4" t="19582" r="13483" b="10436"/>
          <a:stretch/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6651687"/>
      </p:ext>
    </p:extLst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5" t="18573" r="10861" b="15803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823200" y="2426400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50" b="1" dirty="0" smtClean="0"/>
              <a:t>Lučenec</a:t>
            </a:r>
            <a:endParaRPr lang="sk-SK" sz="145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129234" y="3167926"/>
            <a:ext cx="46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 rot="16722545">
            <a:off x="4003200" y="4144203"/>
            <a:ext cx="864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smtClean="0"/>
              <a:t>Vajanského</a:t>
            </a:r>
            <a:endParaRPr lang="sk-SK" sz="1100" b="1" dirty="0"/>
          </a:p>
        </p:txBody>
      </p:sp>
    </p:spTree>
    <p:extLst>
      <p:ext uri="{BB962C8B-B14F-4D97-AF65-F5344CB8AC3E}">
        <p14:creationId xmlns:p14="http://schemas.microsoft.com/office/powerpoint/2010/main" xmlns="" val="3451513556"/>
      </p:ext>
    </p:extLst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9" t="19027" r="12563" b="11215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339752" y="7721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sídlisko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88024" y="9245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sídlisko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84168" y="42829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POLÍCIA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067944" y="39613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škola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 rot="5400000">
            <a:off x="7019401" y="300398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Domov  dôchodcov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76809" y="392437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Mestský cintorín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9" name="Rovná spojnica 8"/>
          <p:cNvCxnSpPr/>
          <p:nvPr/>
        </p:nvCxnSpPr>
        <p:spPr>
          <a:xfrm>
            <a:off x="2339752" y="2420888"/>
            <a:ext cx="79208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3131840" y="4797152"/>
            <a:ext cx="25202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2328937" y="2276872"/>
            <a:ext cx="586879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V="1">
            <a:off x="2915816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flipV="1">
            <a:off x="2915816" y="1844824"/>
            <a:ext cx="14761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4391980" y="1844824"/>
            <a:ext cx="39604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 flipH="1">
            <a:off x="4499992" y="2708920"/>
            <a:ext cx="288032" cy="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 flipH="1">
            <a:off x="4572000" y="2872569"/>
            <a:ext cx="384900" cy="6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4499992" y="2780556"/>
            <a:ext cx="7200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>
            <a:off x="4940424" y="2857128"/>
            <a:ext cx="423664" cy="85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5364088" y="3717032"/>
            <a:ext cx="28803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565082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04" y="-18288"/>
            <a:ext cx="7789545" cy="68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58824" y="116632"/>
            <a:ext cx="380728" cy="46805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</a:p>
          <a:p>
            <a:r>
              <a:rPr lang="sk-SK" sz="40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r>
              <a:rPr lang="sk-SK" sz="4000" b="1" dirty="0" err="1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olský</a:t>
            </a:r>
            <a:endParaRPr lang="sk-SK" sz="4000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460432" y="260648"/>
            <a:ext cx="524744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areál</a:t>
            </a:r>
            <a:endParaRPr lang="sk-SK" sz="4000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99992" y="566124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skleník</a:t>
            </a:r>
            <a:endParaRPr lang="sk-SK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851920" y="580526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kompost</a:t>
            </a:r>
            <a:endParaRPr lang="sk-SK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16624"/>
          </a:xfrm>
        </p:spPr>
        <p:txBody>
          <a:bodyPr>
            <a:noAutofit/>
          </a:bodyPr>
          <a:lstStyle/>
          <a:p>
            <a:r>
              <a:rPr lang="sk-SK" sz="4000" dirty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</a:rPr>
              <a:t> </a:t>
            </a:r>
            <a:r>
              <a:rPr lang="sk-SK" sz="4000" dirty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Základná škola na Ulici Vajanského č.47  v Lučenci vznikla v roku </a:t>
            </a: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1982.  </a:t>
            </a: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tomto školskom roku sa v nej vzdeláva v deviatich ročníkoch 593 žiakov. </a:t>
            </a:r>
            <a:b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každom ročníku máme po tri triedy</a:t>
            </a: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u="sng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Koľko je to tried?</a:t>
            </a:r>
            <a:endParaRPr lang="sk-SK" sz="4000" u="sng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81"/>
          <a:stretch/>
        </p:blipFill>
        <p:spPr>
          <a:xfrm>
            <a:off x="4644008" y="4005064"/>
            <a:ext cx="3907379" cy="2556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rgbClr val="FF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Okrem tried máme aj odborné učebne:</a:t>
            </a:r>
            <a:endParaRPr lang="sk-SK" b="1" dirty="0">
              <a:ln>
                <a:solidFill>
                  <a:srgbClr val="008000"/>
                </a:solidFill>
              </a:ln>
              <a:solidFill>
                <a:srgbClr val="FFF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28246" y="1340768"/>
            <a:ext cx="615931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prírodopisu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chémie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hudobnej výchovy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etickej výchovy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elektroučebňu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technického vyučovania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rodinnej výchovy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výtvarnej výchovy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knižnicu </a:t>
            </a:r>
            <a:r>
              <a:rPr lang="sk-SK" sz="2400" b="1" dirty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počítačmi napojenými na internet </a:t>
            </a:r>
            <a:endParaRPr lang="sk-SK" sz="2400" b="1" dirty="0" smtClean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počítačové učebne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telocvične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posilňovňu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P403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001" y="1124744"/>
            <a:ext cx="3599999" cy="2700000"/>
          </a:xfrm>
          <a:prstGeom prst="roundRect">
            <a:avLst>
              <a:gd name="adj" fmla="val 16667"/>
            </a:avLst>
          </a:prstGeom>
          <a:ln w="38100">
            <a:solidFill>
              <a:srgbClr val="FFFFE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84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989737"/>
            <a:ext cx="3824351" cy="2868263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1"/>
          <a:stretch/>
        </p:blipFill>
        <p:spPr>
          <a:xfrm>
            <a:off x="5211229" y="990767"/>
            <a:ext cx="3568091" cy="2868263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90766"/>
            <a:ext cx="3824351" cy="2868263"/>
          </a:xfrm>
          <a:prstGeom prst="roundRect">
            <a:avLst>
              <a:gd name="adj" fmla="val 16667"/>
            </a:avLst>
          </a:prstGeom>
          <a:ln w="38100" cap="rnd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39552" y="188640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Ihriská</a:t>
            </a:r>
            <a:endParaRPr lang="sk-SK" b="1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62364" y="3854559"/>
            <a:ext cx="139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dopravné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30243" y="5417103"/>
            <a:ext cx="165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volejbalové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726265" y="6252120"/>
            <a:ext cx="14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futbalové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876256" y="3854560"/>
            <a:ext cx="177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rgbClr val="008000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hádzanárske</a:t>
            </a:r>
            <a:endParaRPr lang="sk-SK" sz="2400" b="1" dirty="0">
              <a:ln>
                <a:solidFill>
                  <a:srgbClr val="008000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2369375" y="5654701"/>
            <a:ext cx="1912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69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224</Words>
  <Application>Microsoft Office PowerPoint</Application>
  <PresentationFormat>Prezentácia na obrazovke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          PREZENTÁCIU             pripravili        Tomo  Šinko          Žigo  Zöld          Filip  Sára          Filip  filanda       Lacko  Kováč         Sebo  Oláh          Dado  Bubla        Majo  krnáč        Janči  Bojtoš     Marek  Brablec</vt:lpstr>
      <vt:lpstr>Snímka 2</vt:lpstr>
      <vt:lpstr>Snímka 3</vt:lpstr>
      <vt:lpstr>Snímka 4</vt:lpstr>
      <vt:lpstr>Snímka 5</vt:lpstr>
      <vt:lpstr>Snímka 6</vt:lpstr>
      <vt:lpstr> Základná škola na Ulici Vajanského č.47  v Lučenci vznikla v roku 1982.   V tomto školskom roku sa v nej vzdeláva v deviatich ročníkoch 593 žiakov.  V každom ročníku máme po tri triedy.  Koľko je to tried?</vt:lpstr>
      <vt:lpstr>Okrem tried máme aj odborné učebne:</vt:lpstr>
      <vt:lpstr>Snímka 9</vt:lpstr>
      <vt:lpstr>Staráme sa o zvieratká</vt:lpstr>
      <vt:lpstr>Snímka 11</vt:lpstr>
      <vt:lpstr>Separujeme odpad</vt:lpstr>
      <vt:lpstr>Snímka 13</vt:lpstr>
      <vt:lpstr>Snímka 14</vt:lpstr>
      <vt:lpstr>Snímka 15</vt:lpstr>
      <vt:lpstr>Snímka 16</vt:lpstr>
      <vt:lpstr>Snímka 17</vt:lpstr>
      <vt:lpstr>Páči sa Vám naša škola? Zapamätali ste si niečo o nej? Kliknite si na tento link  a vyriešte krátky testík.</vt:lpstr>
    </vt:vector>
  </TitlesOfParts>
  <Company>UPSVaR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Ul. Vajanského 2844/47 984 01  Lučenec</dc:title>
  <dc:creator>UPSVaR</dc:creator>
  <cp:lastModifiedBy>Win7</cp:lastModifiedBy>
  <cp:revision>56</cp:revision>
  <dcterms:created xsi:type="dcterms:W3CDTF">2013-03-23T12:15:44Z</dcterms:created>
  <dcterms:modified xsi:type="dcterms:W3CDTF">2013-04-03T18:36:29Z</dcterms:modified>
</cp:coreProperties>
</file>